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6"/>
  </p:notesMasterIdLst>
  <p:sldIdLst>
    <p:sldId id="256" r:id="rId3"/>
    <p:sldId id="257" r:id="rId4"/>
    <p:sldId id="258" r:id="rId5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94" d="100"/>
          <a:sy n="94" d="100"/>
        </p:scale>
        <p:origin x="-1488" y="-3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EDCB21-A9C1-45B9-BBF6-C7AFC51E5A32}" type="datetimeFigureOut">
              <a:rPr lang="zh-CN" altLang="en-US" smtClean="0"/>
              <a:pPr/>
              <a:t>2017/5/19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6796F7-4B2F-45AA-A393-20FCF1616C9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562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6796F7-4B2F-45AA-A393-20FCF1616C97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5927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1323-B1FB-AC43-977D-0E39429D2386}" type="datetimeFigureOut">
              <a:rPr kumimoji="1" lang="zh-CN" altLang="en-US" smtClean="0"/>
              <a:pPr/>
              <a:t>2017/5/19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213A9-3244-214D-AB57-3C71F9ED8251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05730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1323-B1FB-AC43-977D-0E39429D2386}" type="datetimeFigureOut">
              <a:rPr kumimoji="1" lang="zh-CN" altLang="en-US" smtClean="0"/>
              <a:pPr/>
              <a:t>2017/5/19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213A9-3244-214D-AB57-3C71F9ED8251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23969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1323-B1FB-AC43-977D-0E39429D2386}" type="datetimeFigureOut">
              <a:rPr kumimoji="1" lang="zh-CN" altLang="en-US" smtClean="0"/>
              <a:pPr/>
              <a:t>2017/5/19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213A9-3244-214D-AB57-3C71F9ED8251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42231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1323-B1FB-AC43-977D-0E39429D2386}" type="datetimeFigureOut">
              <a:rPr kumimoji="1" lang="zh-CN" altLang="en-US" smtClean="0"/>
              <a:pPr/>
              <a:t>2017/5/19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213A9-3244-214D-AB57-3C71F9ED8251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53925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1323-B1FB-AC43-977D-0E39429D2386}" type="datetimeFigureOut">
              <a:rPr kumimoji="1" lang="zh-CN" altLang="en-US" smtClean="0"/>
              <a:pPr/>
              <a:t>2017/5/19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213A9-3244-214D-AB57-3C71F9ED8251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77936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1323-B1FB-AC43-977D-0E39429D2386}" type="datetimeFigureOut">
              <a:rPr kumimoji="1" lang="zh-CN" altLang="en-US" smtClean="0"/>
              <a:pPr/>
              <a:t>2017/5/19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213A9-3244-214D-AB57-3C71F9ED8251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42297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1323-B1FB-AC43-977D-0E39429D2386}" type="datetimeFigureOut">
              <a:rPr kumimoji="1" lang="zh-CN" altLang="en-US" smtClean="0"/>
              <a:pPr/>
              <a:t>2017/5/19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213A9-3244-214D-AB57-3C71F9ED8251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26945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1323-B1FB-AC43-977D-0E39429D2386}" type="datetimeFigureOut">
              <a:rPr kumimoji="1" lang="zh-CN" altLang="en-US" smtClean="0"/>
              <a:pPr/>
              <a:t>2017/5/19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213A9-3244-214D-AB57-3C71F9ED8251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05194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1323-B1FB-AC43-977D-0E39429D2386}" type="datetimeFigureOut">
              <a:rPr kumimoji="1" lang="zh-CN" altLang="en-US" smtClean="0"/>
              <a:pPr/>
              <a:t>2017/5/19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213A9-3244-214D-AB57-3C71F9ED8251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89366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1323-B1FB-AC43-977D-0E39429D2386}" type="datetimeFigureOut">
              <a:rPr kumimoji="1" lang="zh-CN" altLang="en-US" smtClean="0"/>
              <a:pPr/>
              <a:t>2017/5/19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213A9-3244-214D-AB57-3C71F9ED8251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17399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1323-B1FB-AC43-977D-0E39429D2386}" type="datetimeFigureOut">
              <a:rPr kumimoji="1" lang="zh-CN" altLang="en-US" smtClean="0"/>
              <a:pPr/>
              <a:t>2017/5/19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213A9-3244-214D-AB57-3C71F9ED8251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75620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1323-B1FB-AC43-977D-0E39429D2386}" type="datetimeFigureOut">
              <a:rPr kumimoji="1" lang="zh-CN" altLang="en-US" smtClean="0"/>
              <a:pPr/>
              <a:t>2017/5/19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213A9-3244-214D-AB57-3C71F9ED8251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645847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1323-B1FB-AC43-977D-0E39429D2386}" type="datetimeFigureOut">
              <a:rPr kumimoji="1" lang="zh-CN" altLang="en-US" smtClean="0"/>
              <a:pPr/>
              <a:t>2017/5/19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213A9-3244-214D-AB57-3C71F9ED8251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743295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1323-B1FB-AC43-977D-0E39429D2386}" type="datetimeFigureOut">
              <a:rPr kumimoji="1" lang="zh-CN" altLang="en-US" smtClean="0"/>
              <a:pPr/>
              <a:t>2017/5/19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213A9-3244-214D-AB57-3C71F9ED8251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187837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1323-B1FB-AC43-977D-0E39429D2386}" type="datetimeFigureOut">
              <a:rPr kumimoji="1" lang="zh-CN" altLang="en-US" smtClean="0"/>
              <a:pPr/>
              <a:t>2017/5/19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213A9-3244-214D-AB57-3C71F9ED8251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18883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1323-B1FB-AC43-977D-0E39429D2386}" type="datetimeFigureOut">
              <a:rPr kumimoji="1" lang="zh-CN" altLang="en-US" smtClean="0"/>
              <a:pPr/>
              <a:t>2017/5/19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213A9-3244-214D-AB57-3C71F9ED8251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155875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1323-B1FB-AC43-977D-0E39429D2386}" type="datetimeFigureOut">
              <a:rPr kumimoji="1" lang="zh-CN" altLang="en-US" smtClean="0"/>
              <a:pPr/>
              <a:t>2017/5/19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213A9-3244-214D-AB57-3C71F9ED8251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579108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1323-B1FB-AC43-977D-0E39429D2386}" type="datetimeFigureOut">
              <a:rPr kumimoji="1" lang="zh-CN" altLang="en-US" smtClean="0"/>
              <a:pPr/>
              <a:t>2017/5/19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213A9-3244-214D-AB57-3C71F9ED8251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276765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1323-B1FB-AC43-977D-0E39429D2386}" type="datetimeFigureOut">
              <a:rPr kumimoji="1" lang="zh-CN" altLang="en-US" smtClean="0"/>
              <a:pPr/>
              <a:t>2017/5/19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213A9-3244-214D-AB57-3C71F9ED8251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423522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1323-B1FB-AC43-977D-0E39429D2386}" type="datetimeFigureOut">
              <a:rPr kumimoji="1" lang="zh-CN" altLang="en-US" smtClean="0"/>
              <a:pPr/>
              <a:t>2017/5/19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213A9-3244-214D-AB57-3C71F9ED8251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316424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1323-B1FB-AC43-977D-0E39429D2386}" type="datetimeFigureOut">
              <a:rPr kumimoji="1" lang="zh-CN" altLang="en-US" smtClean="0"/>
              <a:pPr/>
              <a:t>2017/5/19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213A9-3244-214D-AB57-3C71F9ED8251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26114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1323-B1FB-AC43-977D-0E39429D2386}" type="datetimeFigureOut">
              <a:rPr kumimoji="1" lang="zh-CN" altLang="en-US" smtClean="0"/>
              <a:pPr/>
              <a:t>2017/5/19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213A9-3244-214D-AB57-3C71F9ED8251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97756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01323-B1FB-AC43-977D-0E39429D2386}" type="datetimeFigureOut">
              <a:rPr kumimoji="1" lang="zh-CN" altLang="en-US" smtClean="0"/>
              <a:pPr/>
              <a:t>2017/5/19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213A9-3244-214D-AB57-3C71F9ED8251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72492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01323-B1FB-AC43-977D-0E39429D2386}" type="datetimeFigureOut">
              <a:rPr kumimoji="1" lang="zh-CN" altLang="en-US" smtClean="0"/>
              <a:pPr/>
              <a:t>2017/5/19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213A9-3244-214D-AB57-3C71F9ED8251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9359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1437"/>
            <a:ext cx="9144000" cy="688943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4238" y="1892397"/>
            <a:ext cx="886968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latin typeface="隶书" panose="02010509060101010101" pitchFamily="49" charset="-122"/>
                <a:ea typeface="隶书" panose="02010509060101010101" pitchFamily="49" charset="-122"/>
              </a:rPr>
              <a:t>北师大</a:t>
            </a:r>
            <a:r>
              <a:rPr lang="zh-CN" altLang="en-US" sz="40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心理学</a:t>
            </a:r>
            <a:r>
              <a:rPr lang="zh-CN" altLang="en-US" sz="4000" dirty="0">
                <a:latin typeface="隶书" panose="02010509060101010101" pitchFamily="49" charset="-122"/>
                <a:ea typeface="隶书" panose="02010509060101010101" pitchFamily="49" charset="-122"/>
              </a:rPr>
              <a:t>部</a:t>
            </a:r>
            <a:r>
              <a:rPr lang="zh-CN" altLang="en-US" sz="40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就业</a:t>
            </a:r>
            <a:r>
              <a:rPr lang="zh-CN" altLang="en-US" sz="40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实习</a:t>
            </a:r>
            <a:r>
              <a:rPr lang="zh-CN" altLang="en-US" sz="4000" dirty="0">
                <a:latin typeface="隶书" panose="02010509060101010101" pitchFamily="49" charset="-122"/>
                <a:ea typeface="隶书" panose="02010509060101010101" pitchFamily="49" charset="-122"/>
              </a:rPr>
              <a:t>双选会</a:t>
            </a:r>
            <a:endParaRPr lang="en-US" altLang="zh-CN" sz="4000" dirty="0" smtClean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/>
            <a:endParaRPr kumimoji="1" lang="en-US" altLang="zh-CN" sz="3600" dirty="0" smtClean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/>
            <a:endParaRPr kumimoji="1" lang="en-US" altLang="zh-CN" sz="36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/>
            <a:endParaRPr kumimoji="1" lang="en-US" altLang="zh-CN" sz="3600" dirty="0"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/>
            <a:r>
              <a:rPr lang="en-US" altLang="zh-CN" sz="3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2017</a:t>
            </a:r>
            <a:r>
              <a:rPr lang="zh-CN" altLang="en-US" sz="3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年</a:t>
            </a:r>
            <a:r>
              <a:rPr lang="en-US" altLang="zh-CN" sz="3600" dirty="0"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3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3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3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日</a:t>
            </a:r>
            <a:endParaRPr lang="zh-CN" altLang="en-US" sz="3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92" y="3600450"/>
            <a:ext cx="3184101" cy="3184101"/>
          </a:xfrm>
          <a:prstGeom prst="rect">
            <a:avLst/>
          </a:prstGeom>
          <a:noFill/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80" y="581438"/>
            <a:ext cx="3118910" cy="78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46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1481"/>
            <a:ext cx="9144000" cy="688943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64592" y="1392702"/>
            <a:ext cx="87050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36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单位简介</a:t>
            </a:r>
            <a:endParaRPr kumimoji="1" lang="zh-CN" altLang="en-US" sz="3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040" y="1075725"/>
            <a:ext cx="2534920" cy="63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40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1437"/>
            <a:ext cx="9144000" cy="688943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0" y="1049015"/>
            <a:ext cx="8705088" cy="793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kumimoji="1" lang="zh-CN" altLang="en-US" sz="3600" dirty="0" smtClean="0">
                <a:latin typeface="隶书" panose="02010509060101010101" pitchFamily="49" charset="-122"/>
                <a:ea typeface="隶书" panose="02010509060101010101" pitchFamily="49" charset="-122"/>
              </a:rPr>
              <a:t>就业实习信息发布</a:t>
            </a:r>
            <a:endParaRPr kumimoji="1" lang="zh-CN" altLang="en-US" sz="3600" dirty="0"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" y="581439"/>
            <a:ext cx="2585720" cy="64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42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21</Words>
  <Application>Microsoft Office PowerPoint</Application>
  <PresentationFormat>全屏显示(4:3)</PresentationFormat>
  <Paragraphs>8</Paragraphs>
  <Slides>3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3</vt:i4>
      </vt:variant>
    </vt:vector>
  </HeadingPairs>
  <TitlesOfParts>
    <vt:vector size="5" baseType="lpstr">
      <vt:lpstr>Office 主题</vt:lpstr>
      <vt:lpstr>1_Office 主题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Jven</dc:creator>
  <cp:lastModifiedBy>Administrator</cp:lastModifiedBy>
  <cp:revision>14</cp:revision>
  <dcterms:created xsi:type="dcterms:W3CDTF">2015-06-11T17:11:44Z</dcterms:created>
  <dcterms:modified xsi:type="dcterms:W3CDTF">2017-05-19T06:03:58Z</dcterms:modified>
</cp:coreProperties>
</file>